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0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5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3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23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6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21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6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253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2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69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C0180-05C5-4FF7-BF2B-3AFB4D1EB9F7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F8227-2B26-467D-80E6-4D5F313D2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=""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37520" y="692697"/>
          <a:ext cx="4556520" cy="494281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=""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="" xmlns:a16="http://schemas.microsoft.com/office/drawing/2014/main" val="2918078364"/>
                    </a:ext>
                  </a:extLst>
                </a:gridCol>
              </a:tblGrid>
              <a:tr h="111011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ОСВОЕНИЕ ПРОИЗВОДСТВА ТРУБ ДЛЯ МАГИСТРАЛЬНЫХ ГАЗОПРОВОДОВ </a:t>
                      </a: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4444013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Технические требования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Трубы с диаметром</a:t>
                      </a:r>
                      <a:b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300 до 1020 мм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06329959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Срок реализации проекта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2020-2025 гг.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52536315"/>
                  </a:ext>
                </a:extLst>
              </a:tr>
              <a:tr h="6736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Объем инвестиции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Определяется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97819846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Текущий объем импорта в год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-9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долл. США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03883722"/>
                  </a:ext>
                </a:extLst>
              </a:tr>
              <a:tr h="800009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Уровень локализации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Не менее 30%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53406910"/>
                  </a:ext>
                </a:extLst>
              </a:tr>
            </a:tbl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D202CE1E-448A-4516-9CFA-6C3606E09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4706" y="1583083"/>
            <a:ext cx="3182800" cy="18964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BA0E6EC1-9868-407C-AB31-8B7160B9D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0073" y="4131178"/>
            <a:ext cx="3182800" cy="191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9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Ислом Султанов</dc:creator>
  <cp:lastModifiedBy>Ислом Султанов</cp:lastModifiedBy>
  <cp:revision>1</cp:revision>
  <dcterms:created xsi:type="dcterms:W3CDTF">2020-07-15T12:49:23Z</dcterms:created>
  <dcterms:modified xsi:type="dcterms:W3CDTF">2020-07-15T12:49:28Z</dcterms:modified>
</cp:coreProperties>
</file>