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339F"/>
    <a:srgbClr val="79B9CA"/>
    <a:srgbClr val="C41453"/>
    <a:srgbClr val="A70F46"/>
    <a:srgbClr val="BF7000"/>
    <a:srgbClr val="065C8C"/>
    <a:srgbClr val="055785"/>
    <a:srgbClr val="5036A6"/>
    <a:srgbClr val="21B169"/>
    <a:srgbClr val="065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78" d="100"/>
          <a:sy n="78" d="100"/>
        </p:scale>
        <p:origin x="12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D724F-073E-4788-B9AC-DD82110107DC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7246C-448C-4590-A554-429EDF35F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240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13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04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23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91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87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6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19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36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19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96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50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2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="" xmlns:a16="http://schemas.microsoft.com/office/drawing/2014/main" id="{75D8DEE7-CDE2-4074-8AD6-3440149ECCD6}"/>
              </a:ext>
            </a:extLst>
          </p:cNvPr>
          <p:cNvSpPr txBox="1">
            <a:spLocks/>
          </p:cNvSpPr>
          <p:nvPr/>
        </p:nvSpPr>
        <p:spPr>
          <a:xfrm>
            <a:off x="0" y="578786"/>
            <a:ext cx="91440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1219170" rtl="0" eaLnBrk="1" latinLnBrk="0" hangingPunct="1">
              <a:lnSpc>
                <a:spcPct val="86000"/>
              </a:lnSpc>
              <a:spcBef>
                <a:spcPct val="0"/>
              </a:spcBef>
              <a:buNone/>
              <a:defRPr sz="2800" kern="800" spc="-53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Open Sans Light"/>
              </a:rPr>
              <a:t>UONI 13/55 ELEKTRODLARINI ISHLAB CHIQARISHNI LOKALIZATSIYASI LOYIHASI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Open Sans Light"/>
              </a:rPr>
              <a:t>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Open Sans Light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0BB46C13-9576-4706-9BB7-CACE2D7427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2987" y="2215827"/>
            <a:ext cx="2528851" cy="1701368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A596E58F-1790-4DA7-877C-6CFC7F407A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9111" y="4247753"/>
            <a:ext cx="2776605" cy="1730751"/>
          </a:xfrm>
          <a:prstGeom prst="rect">
            <a:avLst/>
          </a:prstGeom>
          <a:effectLst>
            <a:softEdge rad="127000"/>
          </a:effectLst>
        </p:spPr>
      </p:pic>
      <p:graphicFrame>
        <p:nvGraphicFramePr>
          <p:cNvPr id="6" name="Таблица 5">
            <a:extLst>
              <a:ext uri="{FF2B5EF4-FFF2-40B4-BE49-F238E27FC236}">
                <a16:creationId xmlns="" xmlns:a16="http://schemas.microsoft.com/office/drawing/2014/main" id="{C4E68655-A297-43C6-B5D7-ED85CF817B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178021"/>
              </p:ext>
            </p:extLst>
          </p:nvPr>
        </p:nvGraphicFramePr>
        <p:xfrm>
          <a:off x="313520" y="1726905"/>
          <a:ext cx="5875232" cy="366836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605797">
                  <a:extLst>
                    <a:ext uri="{9D8B030D-6E8A-4147-A177-3AD203B41FA5}">
                      <a16:colId xmlns="" xmlns:a16="http://schemas.microsoft.com/office/drawing/2014/main" val="2431753041"/>
                    </a:ext>
                  </a:extLst>
                </a:gridCol>
                <a:gridCol w="3269435">
                  <a:extLst>
                    <a:ext uri="{9D8B030D-6E8A-4147-A177-3AD203B41FA5}">
                      <a16:colId xmlns="" xmlns:a16="http://schemas.microsoft.com/office/drawing/2014/main" val="2918078364"/>
                    </a:ext>
                  </a:extLst>
                </a:gridCol>
              </a:tblGrid>
              <a:tr h="654043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+mn-lt"/>
                          <a:cs typeface="Times New Roman" panose="02020603050405020304" pitchFamily="18" charset="0"/>
                        </a:rPr>
                        <a:t>LOYIHA</a:t>
                      </a:r>
                      <a:r>
                        <a:rPr lang="en-US" sz="1400" baseline="0" dirty="0" smtClean="0">
                          <a:latin typeface="+mn-lt"/>
                          <a:cs typeface="Times New Roman" panose="02020603050405020304" pitchFamily="18" charset="0"/>
                        </a:rPr>
                        <a:t> NOMI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Open Sans Light"/>
                        </a:rPr>
                        <a:t>UONI 13/55 ELEKTRODLARINI ISHLAB CHIQARISH</a:t>
                      </a:r>
                      <a:endParaRPr lang="ru-RU" sz="1400" b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94444013"/>
                  </a:ext>
                </a:extLst>
              </a:tr>
              <a:tr h="459794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Latn-UZ" sz="1400" dirty="0" smtClean="0"/>
                        <a:t>Loyihani amalga oshirish muddati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2019</a:t>
                      </a:r>
                      <a:r>
                        <a:rPr lang="en-US" sz="1400" dirty="0" smtClean="0">
                          <a:latin typeface="+mn-lt"/>
                          <a:cs typeface="Times New Roman" panose="02020603050405020304" pitchFamily="18" charset="0"/>
                        </a:rPr>
                        <a:t>-20</a:t>
                      </a:r>
                      <a:r>
                        <a:rPr lang="uz-Cyrl-UZ" sz="1400" dirty="0" smtClean="0">
                          <a:latin typeface="+mn-lt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yillarda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52536315"/>
                  </a:ext>
                </a:extLst>
              </a:tr>
              <a:tr h="572763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Latn-UZ" sz="1400" dirty="0" smtClean="0"/>
                        <a:t>Yillik ishlab chiqarish hajmi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  <a:cs typeface="Times New Roman" panose="02020603050405020304" pitchFamily="18" charset="0"/>
                        </a:rPr>
                        <a:t>5 000 </a:t>
                      </a:r>
                      <a:r>
                        <a:rPr lang="en-US" sz="1400" b="0" dirty="0" smtClean="0">
                          <a:latin typeface="+mn-lt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u-RU" sz="1400" b="0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029032251"/>
                  </a:ext>
                </a:extLst>
              </a:tr>
              <a:tr h="439882">
                <a:tc>
                  <a:txBody>
                    <a:bodyPr/>
                    <a:lstStyle/>
                    <a:p>
                      <a:pPr algn="l"/>
                      <a:r>
                        <a:rPr lang="en-US" sz="135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Investitsiyalar</a:t>
                      </a:r>
                      <a:r>
                        <a:rPr lang="en-US" sz="135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5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hajmi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550 </a:t>
                      </a:r>
                      <a:r>
                        <a:rPr lang="en-US" sz="1400" b="0" dirty="0" err="1" smtClean="0">
                          <a:latin typeface="+mn-lt"/>
                          <a:cs typeface="Times New Roman" panose="02020603050405020304" pitchFamily="18" charset="0"/>
                        </a:rPr>
                        <a:t>ming</a:t>
                      </a:r>
                      <a:r>
                        <a:rPr lang="uz-Cyrl-UZ" sz="1400" b="0" dirty="0" smtClean="0">
                          <a:latin typeface="+mn-lt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0" dirty="0" smtClean="0">
                          <a:latin typeface="+mn-lt"/>
                          <a:cs typeface="Times New Roman" panose="02020603050405020304" pitchFamily="18" charset="0"/>
                        </a:rPr>
                        <a:t>doll</a:t>
                      </a:r>
                      <a:r>
                        <a:rPr lang="uz-Cyrl-UZ" sz="1400" b="0" dirty="0" smtClean="0">
                          <a:latin typeface="+mn-lt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0" dirty="0" smtClean="0">
                          <a:latin typeface="+mn-lt"/>
                          <a:cs typeface="Times New Roman" panose="02020603050405020304" pitchFamily="18" charset="0"/>
                        </a:rPr>
                        <a:t>AQSH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97819846"/>
                  </a:ext>
                </a:extLst>
              </a:tr>
              <a:tr h="435300">
                <a:tc>
                  <a:txBody>
                    <a:bodyPr/>
                    <a:lstStyle/>
                    <a:p>
                      <a:pPr algn="l"/>
                      <a:r>
                        <a:rPr lang="uz-Latn-UZ" sz="1400" smtClean="0"/>
                        <a:t>Respublikaga joriy import hajmi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  <a:cs typeface="Times New Roman" panose="02020603050405020304" pitchFamily="18" charset="0"/>
                        </a:rPr>
                        <a:t>18,2 </a:t>
                      </a:r>
                      <a:r>
                        <a:rPr lang="en-US" sz="1400" b="0" dirty="0" err="1" smtClean="0">
                          <a:latin typeface="+mn-lt"/>
                          <a:cs typeface="Times New Roman" panose="02020603050405020304" pitchFamily="18" charset="0"/>
                        </a:rPr>
                        <a:t>ming</a:t>
                      </a:r>
                      <a:r>
                        <a:rPr lang="uz-Cyrl-UZ" sz="1400" b="0" dirty="0" smtClean="0">
                          <a:latin typeface="+mn-lt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0" dirty="0" smtClean="0">
                          <a:latin typeface="+mn-lt"/>
                          <a:cs typeface="Times New Roman" panose="02020603050405020304" pitchFamily="18" charset="0"/>
                        </a:rPr>
                        <a:t>doll</a:t>
                      </a:r>
                      <a:r>
                        <a:rPr lang="uz-Cyrl-UZ" sz="1400" b="0" dirty="0" smtClean="0">
                          <a:latin typeface="+mn-lt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0" dirty="0" smtClean="0">
                          <a:latin typeface="+mn-lt"/>
                          <a:cs typeface="Times New Roman" panose="02020603050405020304" pitchFamily="18" charset="0"/>
                        </a:rPr>
                        <a:t>AQSH</a:t>
                      </a:r>
                      <a:r>
                        <a:rPr lang="uz-Cyrl-UZ" sz="1400" b="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303883722"/>
                  </a:ext>
                </a:extLst>
              </a:tr>
              <a:tr h="584219">
                <a:tc>
                  <a:txBody>
                    <a:bodyPr/>
                    <a:lstStyle/>
                    <a:p>
                      <a:pPr algn="l"/>
                      <a:r>
                        <a:rPr lang="en-US" sz="135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Mahalliylashtirish</a:t>
                      </a:r>
                      <a:r>
                        <a:rPr lang="en-US" sz="135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5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natijasida</a:t>
                      </a:r>
                      <a:r>
                        <a:rPr lang="en-US" sz="135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5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yiliga</a:t>
                      </a:r>
                      <a:r>
                        <a:rPr lang="en-US" sz="135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5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importning</a:t>
                      </a:r>
                      <a:r>
                        <a:rPr lang="en-US" sz="135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5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kamayishi</a:t>
                      </a:r>
                      <a:endParaRPr lang="ru-RU" sz="1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 3,6 </a:t>
                      </a:r>
                      <a:r>
                        <a:rPr lang="en-US" sz="1400" b="0" dirty="0" err="1" smtClean="0">
                          <a:latin typeface="+mn-lt"/>
                          <a:cs typeface="Times New Roman" panose="02020603050405020304" pitchFamily="18" charset="0"/>
                        </a:rPr>
                        <a:t>ming</a:t>
                      </a:r>
                      <a:r>
                        <a:rPr lang="uz-Cyrl-UZ" sz="1400" b="0" dirty="0" smtClean="0">
                          <a:latin typeface="+mn-lt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0" dirty="0" smtClean="0">
                          <a:latin typeface="+mn-lt"/>
                          <a:cs typeface="Times New Roman" panose="02020603050405020304" pitchFamily="18" charset="0"/>
                        </a:rPr>
                        <a:t>doll</a:t>
                      </a:r>
                      <a:r>
                        <a:rPr lang="uz-Cyrl-UZ" sz="1400" b="0" dirty="0" smtClean="0">
                          <a:latin typeface="+mn-lt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0" dirty="0" smtClean="0">
                          <a:latin typeface="+mn-lt"/>
                          <a:cs typeface="Times New Roman" panose="02020603050405020304" pitchFamily="18" charset="0"/>
                        </a:rPr>
                        <a:t>AQSH</a:t>
                      </a:r>
                      <a:r>
                        <a:rPr lang="uz-Cyrl-UZ" sz="1400" b="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29938180"/>
                  </a:ext>
                </a:extLst>
              </a:tr>
              <a:tr h="522360">
                <a:tc>
                  <a:txBody>
                    <a:bodyPr/>
                    <a:lstStyle/>
                    <a:p>
                      <a:pPr algn="l"/>
                      <a:r>
                        <a:rPr lang="uz-Latn-UZ" sz="1400" dirty="0" smtClean="0"/>
                        <a:t>Mahalliylashtirish darajasi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53406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813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4631</TotalTime>
  <Words>65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Ислом Султанов</cp:lastModifiedBy>
  <cp:revision>112</cp:revision>
  <dcterms:created xsi:type="dcterms:W3CDTF">2019-11-05T12:50:54Z</dcterms:created>
  <dcterms:modified xsi:type="dcterms:W3CDTF">2020-08-26T10:57:47Z</dcterms:modified>
</cp:coreProperties>
</file>