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39F"/>
    <a:srgbClr val="79B9CA"/>
    <a:srgbClr val="C41453"/>
    <a:srgbClr val="A70F46"/>
    <a:srgbClr val="BF7000"/>
    <a:srgbClr val="065C8C"/>
    <a:srgbClr val="055785"/>
    <a:srgbClr val="5036A6"/>
    <a:srgbClr val="21B169"/>
    <a:srgbClr val="065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724F-073E-4788-B9AC-DD82110107D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246C-448C-4590-A554-429EDF35F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3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6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0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lated image">
            <a:extLst>
              <a:ext uri="{FF2B5EF4-FFF2-40B4-BE49-F238E27FC236}">
                <a16:creationId xmlns="" xmlns:a16="http://schemas.microsoft.com/office/drawing/2014/main" id="{8184656C-69E0-400D-B1B1-353C8487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8" y="1037246"/>
            <a:ext cx="2759074" cy="27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ACC3E505-3DE0-4388-81C4-F7A783D2F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90411"/>
              </p:ext>
            </p:extLst>
          </p:nvPr>
        </p:nvGraphicFramePr>
        <p:xfrm>
          <a:off x="323528" y="1037246"/>
          <a:ext cx="4577986" cy="45285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0440">
                  <a:extLst>
                    <a:ext uri="{9D8B030D-6E8A-4147-A177-3AD203B41FA5}">
                      <a16:colId xmlns="" xmlns:a16="http://schemas.microsoft.com/office/drawing/2014/main" val="2431753041"/>
                    </a:ext>
                  </a:extLst>
                </a:gridCol>
                <a:gridCol w="2547546">
                  <a:extLst>
                    <a:ext uri="{9D8B030D-6E8A-4147-A177-3AD203B41FA5}">
                      <a16:colId xmlns="" xmlns:a16="http://schemas.microsoft.com/office/drawing/2014/main" val="2918078364"/>
                    </a:ext>
                  </a:extLst>
                </a:gridCol>
              </a:tblGrid>
              <a:tr h="1209485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ОРГАНИЗАЦИЯ РЕМОНТА ГАЗОТУРБИННЫХ ДВИГАТЕЛЕЙ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7479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4444013"/>
                  </a:ext>
                </a:extLst>
              </a:tr>
              <a:tr h="856719"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Срок реализации проекта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2020-2023 гг.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52536315"/>
                  </a:ext>
                </a:extLst>
              </a:tr>
              <a:tr h="7339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Объем инвестиции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65,0 млн. долл. США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7819846"/>
                  </a:ext>
                </a:extLst>
              </a:tr>
              <a:tr h="85671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Текущий объем импорта в год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400" b="0" dirty="0">
                          <a:latin typeface="+mn-lt"/>
                          <a:cs typeface="Times New Roman" panose="02020603050405020304" pitchFamily="18" charset="0"/>
                        </a:rPr>
                        <a:t>-22 </a:t>
                      </a:r>
                      <a:r>
                        <a:rPr lang="uz-Cyrl-UZ" sz="1400" b="0" dirty="0">
                          <a:latin typeface="+mn-lt"/>
                          <a:cs typeface="Times New Roman" panose="02020603050405020304" pitchFamily="18" charset="0"/>
                        </a:rPr>
                        <a:t>млн. долл. США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3883722"/>
                  </a:ext>
                </a:extLst>
              </a:tr>
              <a:tr h="8716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+mn-lt"/>
                          <a:cs typeface="Times New Roman" panose="02020603050405020304" pitchFamily="18" charset="0"/>
                        </a:rPr>
                        <a:t>Уровень локализации</a:t>
                      </a:r>
                      <a:endParaRPr lang="ru-RU" sz="14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+mn-lt"/>
                          <a:cs typeface="Times New Roman" panose="02020603050405020304" pitchFamily="18" charset="0"/>
                        </a:rPr>
                        <a:t>Не менее 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3406910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043DCC6-A47A-46D1-9C44-46B230B8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93" y="3773618"/>
            <a:ext cx="3943350" cy="2228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95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</TotalTime>
  <Words>38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Ислом Султанов</cp:lastModifiedBy>
  <cp:revision>107</cp:revision>
  <dcterms:created xsi:type="dcterms:W3CDTF">2019-11-05T12:50:54Z</dcterms:created>
  <dcterms:modified xsi:type="dcterms:W3CDTF">2020-06-30T12:09:43Z</dcterms:modified>
</cp:coreProperties>
</file>